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2784" y="-78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호" userId="308e03c01d2ca245" providerId="Windows Live" clId="Web-{6A4264C8-BFDF-4985-9E6A-F89D9C056B7F}"/>
    <pc:docChg chg="addSld modSld">
      <pc:chgData name="진호" userId="308e03c01d2ca245" providerId="Windows Live" clId="Web-{6A4264C8-BFDF-4985-9E6A-F89D9C056B7F}" dt="2019-07-06T01:52:21.283" v="942" actId="20577"/>
      <pc:docMkLst>
        <pc:docMk/>
      </pc:docMkLst>
      <pc:sldChg chg="addSp delSp modSp">
        <pc:chgData name="진호" userId="308e03c01d2ca245" providerId="Windows Live" clId="Web-{6A4264C8-BFDF-4985-9E6A-F89D9C056B7F}" dt="2019-07-06T01:41:32.615" v="638" actId="1076"/>
        <pc:sldMkLst>
          <pc:docMk/>
          <pc:sldMk cId="3569210928" sldId="256"/>
        </pc:sldMkLst>
        <pc:spChg chg="del">
          <ac:chgData name="진호" userId="308e03c01d2ca245" providerId="Windows Live" clId="Web-{6A4264C8-BFDF-4985-9E6A-F89D9C056B7F}" dt="2019-07-06T01:24:27.324" v="0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진호" userId="308e03c01d2ca245" providerId="Windows Live" clId="Web-{6A4264C8-BFDF-4985-9E6A-F89D9C056B7F}" dt="2019-07-06T01:26:19.357" v="81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진호" userId="308e03c01d2ca245" providerId="Windows Live" clId="Web-{6A4264C8-BFDF-4985-9E6A-F89D9C056B7F}" dt="2019-07-06T01:41:17.385" v="635" actId="20577"/>
          <ac:spMkLst>
            <pc:docMk/>
            <pc:sldMk cId="3569210928" sldId="256"/>
            <ac:spMk id="5" creationId="{7F3BA589-0C2E-4051-8F70-1FDB1F7AFB0B}"/>
          </ac:spMkLst>
        </pc:spChg>
        <pc:picChg chg="add mod">
          <ac:chgData name="진호" userId="308e03c01d2ca245" providerId="Windows Live" clId="Web-{6A4264C8-BFDF-4985-9E6A-F89D9C056B7F}" dt="2019-07-06T01:41:32.615" v="638" actId="1076"/>
          <ac:picMkLst>
            <pc:docMk/>
            <pc:sldMk cId="3569210928" sldId="256"/>
            <ac:picMk id="6" creationId="{1EBCD89F-5ECD-4B62-BC7E-D382B1F858D8}"/>
          </ac:picMkLst>
        </pc:picChg>
      </pc:sldChg>
      <pc:sldChg chg="delSp modSp add replId">
        <pc:chgData name="진호" userId="308e03c01d2ca245" providerId="Windows Live" clId="Web-{6A4264C8-BFDF-4985-9E6A-F89D9C056B7F}" dt="2019-07-06T01:52:21.268" v="941" actId="20577"/>
        <pc:sldMkLst>
          <pc:docMk/>
          <pc:sldMk cId="1820134815" sldId="257"/>
        </pc:sldMkLst>
        <pc:spChg chg="mod">
          <ac:chgData name="진호" userId="308e03c01d2ca245" providerId="Windows Live" clId="Web-{6A4264C8-BFDF-4985-9E6A-F89D9C056B7F}" dt="2019-07-06T01:52:21.268" v="941" actId="20577"/>
          <ac:spMkLst>
            <pc:docMk/>
            <pc:sldMk cId="1820134815" sldId="257"/>
            <ac:spMk id="5" creationId="{7F3BA589-0C2E-4051-8F70-1FDB1F7AFB0B}"/>
          </ac:spMkLst>
        </pc:spChg>
        <pc:picChg chg="del">
          <ac:chgData name="진호" userId="308e03c01d2ca245" providerId="Windows Live" clId="Web-{6A4264C8-BFDF-4985-9E6A-F89D9C056B7F}" dt="2019-07-06T01:42:56.038" v="640"/>
          <ac:picMkLst>
            <pc:docMk/>
            <pc:sldMk cId="1820134815" sldId="257"/>
            <ac:picMk id="6" creationId="{1EBCD89F-5ECD-4B62-BC7E-D382B1F858D8}"/>
          </ac:picMkLst>
        </pc:picChg>
      </pc:sldChg>
    </pc:docChg>
  </pc:docChgLst>
  <pc:docChgLst>
    <pc:chgData name="진호" userId="308e03c01d2ca245" providerId="Windows Live" clId="Web-{185FFB62-1CFF-446A-94E7-C3AB626CC418}"/>
    <pc:docChg chg="addSld delSld modSld sldOrd">
      <pc:chgData name="진호" userId="308e03c01d2ca245" providerId="Windows Live" clId="Web-{185FFB62-1CFF-446A-94E7-C3AB626CC418}" dt="2019-07-06T13:23:08.390" v="5138" actId="20577"/>
      <pc:docMkLst>
        <pc:docMk/>
      </pc:docMkLst>
      <pc:sldChg chg="addSp delSp modSp">
        <pc:chgData name="진호" userId="308e03c01d2ca245" providerId="Windows Live" clId="Web-{185FFB62-1CFF-446A-94E7-C3AB626CC418}" dt="2019-07-06T13:00:04.504" v="5060" actId="14100"/>
        <pc:sldMkLst>
          <pc:docMk/>
          <pc:sldMk cId="3569210928" sldId="256"/>
        </pc:sldMkLst>
        <pc:spChg chg="add mod">
          <ac:chgData name="진호" userId="308e03c01d2ca245" providerId="Windows Live" clId="Web-{185FFB62-1CFF-446A-94E7-C3AB626CC418}" dt="2019-07-06T12:59:59.128" v="5058" actId="14100"/>
          <ac:spMkLst>
            <pc:docMk/>
            <pc:sldMk cId="3569210928" sldId="256"/>
            <ac:spMk id="2" creationId="{A67B4EED-F972-49EB-A118-76512DC2555F}"/>
          </ac:spMkLst>
        </pc:spChg>
        <pc:spChg chg="mod">
          <ac:chgData name="진호" userId="308e03c01d2ca245" providerId="Windows Live" clId="Web-{185FFB62-1CFF-446A-94E7-C3AB626CC418}" dt="2019-07-06T11:55:38.826" v="3644" actId="20577"/>
          <ac:spMkLst>
            <pc:docMk/>
            <pc:sldMk cId="3569210928" sldId="256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4:30:09.561" v="708"/>
          <ac:picMkLst>
            <pc:docMk/>
            <pc:sldMk cId="3569210928" sldId="256"/>
            <ac:picMk id="6" creationId="{1EBCD89F-5ECD-4B62-BC7E-D382B1F858D8}"/>
          </ac:picMkLst>
        </pc:picChg>
        <pc:picChg chg="add mod">
          <ac:chgData name="진호" userId="308e03c01d2ca245" providerId="Windows Live" clId="Web-{185FFB62-1CFF-446A-94E7-C3AB626CC418}" dt="2019-07-06T13:00:04.504" v="5060" actId="14100"/>
          <ac:picMkLst>
            <pc:docMk/>
            <pc:sldMk cId="3569210928" sldId="256"/>
            <ac:picMk id="7" creationId="{CFB42414-9259-4E74-9344-69C0F43957D4}"/>
          </ac:picMkLst>
        </pc:picChg>
      </pc:sldChg>
      <pc:sldChg chg="modSp ord">
        <pc:chgData name="진호" userId="308e03c01d2ca245" providerId="Windows Live" clId="Web-{185FFB62-1CFF-446A-94E7-C3AB626CC418}" dt="2019-07-06T05:15:16.764" v="2216" actId="20577"/>
        <pc:sldMkLst>
          <pc:docMk/>
          <pc:sldMk cId="1820134815" sldId="257"/>
        </pc:sldMkLst>
        <pc:spChg chg="mod">
          <ac:chgData name="진호" userId="308e03c01d2ca245" providerId="Windows Live" clId="Web-{185FFB62-1CFF-446A-94E7-C3AB626CC418}" dt="2019-07-06T05:15:16.764" v="2216" actId="20577"/>
          <ac:spMkLst>
            <pc:docMk/>
            <pc:sldMk cId="1820134815" sldId="257"/>
            <ac:spMk id="5" creationId="{7F3BA589-0C2E-4051-8F70-1FDB1F7AFB0B}"/>
          </ac:spMkLst>
        </pc:spChg>
      </pc:sldChg>
      <pc:sldChg chg="delSp modSp add replId">
        <pc:chgData name="진호" userId="308e03c01d2ca245" providerId="Windows Live" clId="Web-{185FFB62-1CFF-446A-94E7-C3AB626CC418}" dt="2019-07-06T05:12:32.273" v="2173"/>
        <pc:sldMkLst>
          <pc:docMk/>
          <pc:sldMk cId="3995313570" sldId="258"/>
        </pc:sldMkLst>
        <pc:spChg chg="mod">
          <ac:chgData name="진호" userId="308e03c01d2ca245" providerId="Windows Live" clId="Web-{185FFB62-1CFF-446A-94E7-C3AB626CC418}" dt="2019-07-06T05:12:21.319" v="2170" actId="20577"/>
          <ac:spMkLst>
            <pc:docMk/>
            <pc:sldMk cId="3995313570" sldId="258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12:32.273" v="2173"/>
          <ac:picMkLst>
            <pc:docMk/>
            <pc:sldMk cId="3995313570" sldId="258"/>
            <ac:picMk id="6" creationId="{1EBCD89F-5ECD-4B62-BC7E-D382B1F858D8}"/>
          </ac:picMkLst>
        </pc:picChg>
      </pc:sldChg>
      <pc:sldChg chg="addSp delSp modSp add del replId">
        <pc:chgData name="진호" userId="308e03c01d2ca245" providerId="Windows Live" clId="Web-{185FFB62-1CFF-446A-94E7-C3AB626CC418}" dt="2019-07-06T13:01:29.148" v="5061"/>
        <pc:sldMkLst>
          <pc:docMk/>
          <pc:sldMk cId="3552333560" sldId="259"/>
        </pc:sldMkLst>
        <pc:spChg chg="mod">
          <ac:chgData name="진호" userId="308e03c01d2ca245" providerId="Windows Live" clId="Web-{185FFB62-1CFF-446A-94E7-C3AB626CC418}" dt="2019-07-06T05:11:05.551" v="2155" actId="20577"/>
          <ac:spMkLst>
            <pc:docMk/>
            <pc:sldMk cId="3552333560" sldId="259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05:33.504" v="2083" actId="1076"/>
          <ac:picMkLst>
            <pc:docMk/>
            <pc:sldMk cId="3552333560" sldId="259"/>
            <ac:picMk id="2" creationId="{5F09050D-133C-4603-9D6A-1195B68582AB}"/>
          </ac:picMkLst>
        </pc:picChg>
        <pc:picChg chg="add del mod ord">
          <ac:chgData name="진호" userId="308e03c01d2ca245" providerId="Windows Live" clId="Web-{185FFB62-1CFF-446A-94E7-C3AB626CC418}" dt="2019-07-06T12:21:23.909" v="4172"/>
          <ac:picMkLst>
            <pc:docMk/>
            <pc:sldMk cId="3552333560" sldId="259"/>
            <ac:picMk id="6" creationId="{49673D84-F1D7-420F-95F9-D3885E12117E}"/>
          </ac:picMkLst>
        </pc:picChg>
      </pc:sldChg>
      <pc:sldChg chg="addSp modSp add replId">
        <pc:chgData name="진호" userId="308e03c01d2ca245" providerId="Windows Live" clId="Web-{185FFB62-1CFF-446A-94E7-C3AB626CC418}" dt="2019-07-06T11:58:09.271" v="3717" actId="20577"/>
        <pc:sldMkLst>
          <pc:docMk/>
          <pc:sldMk cId="2276307979" sldId="260"/>
        </pc:sldMkLst>
        <pc:spChg chg="mod">
          <ac:chgData name="진호" userId="308e03c01d2ca245" providerId="Windows Live" clId="Web-{185FFB62-1CFF-446A-94E7-C3AB626CC418}" dt="2019-07-06T11:58:09.271" v="3717" actId="20577"/>
          <ac:spMkLst>
            <pc:docMk/>
            <pc:sldMk cId="2276307979" sldId="260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05:25:29.212" v="2639" actId="14100"/>
          <ac:picMkLst>
            <pc:docMk/>
            <pc:sldMk cId="2276307979" sldId="260"/>
            <ac:picMk id="2" creationId="{96B0CF02-FEA9-475B-8342-CC3ADE4E0E66}"/>
          </ac:picMkLst>
        </pc:picChg>
        <pc:picChg chg="add mod">
          <ac:chgData name="진호" userId="308e03c01d2ca245" providerId="Windows Live" clId="Web-{185FFB62-1CFF-446A-94E7-C3AB626CC418}" dt="2019-07-06T05:25:25.383" v="2637" actId="1076"/>
          <ac:picMkLst>
            <pc:docMk/>
            <pc:sldMk cId="2276307979" sldId="260"/>
            <ac:picMk id="6" creationId="{3B844F4A-352E-46D8-8145-2E1D3AF847F1}"/>
          </ac:picMkLst>
        </pc:picChg>
        <pc:picChg chg="add mod">
          <ac:chgData name="진호" userId="308e03c01d2ca245" providerId="Windows Live" clId="Web-{185FFB62-1CFF-446A-94E7-C3AB626CC418}" dt="2019-07-06T05:25:55.056" v="2655" actId="1076"/>
          <ac:picMkLst>
            <pc:docMk/>
            <pc:sldMk cId="2276307979" sldId="260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25:58.760" v="2656" actId="14100"/>
          <ac:picMkLst>
            <pc:docMk/>
            <pc:sldMk cId="2276307979" sldId="260"/>
            <ac:picMk id="10" creationId="{947BCF9E-C2AA-46B7-8EE3-3CC556107435}"/>
          </ac:picMkLst>
        </pc:picChg>
      </pc:sldChg>
      <pc:sldChg chg="addSp delSp modSp add replId">
        <pc:chgData name="진호" userId="308e03c01d2ca245" providerId="Windows Live" clId="Web-{185FFB62-1CFF-446A-94E7-C3AB626CC418}" dt="2019-07-06T05:49:13.688" v="2968" actId="1076"/>
        <pc:sldMkLst>
          <pc:docMk/>
          <pc:sldMk cId="962019860" sldId="261"/>
        </pc:sldMkLst>
        <pc:spChg chg="mod">
          <ac:chgData name="진호" userId="308e03c01d2ca245" providerId="Windows Live" clId="Web-{185FFB62-1CFF-446A-94E7-C3AB626CC418}" dt="2019-07-06T05:49:06.094" v="2965" actId="20577"/>
          <ac:spMkLst>
            <pc:docMk/>
            <pc:sldMk cId="962019860" sldId="261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26:07.307" v="2660"/>
          <ac:picMkLst>
            <pc:docMk/>
            <pc:sldMk cId="962019860" sldId="261"/>
            <ac:picMk id="2" creationId="{96B0CF02-FEA9-475B-8342-CC3ADE4E0E66}"/>
          </ac:picMkLst>
        </pc:picChg>
        <pc:picChg chg="add del mod">
          <ac:chgData name="진호" userId="308e03c01d2ca245" providerId="Windows Live" clId="Web-{185FFB62-1CFF-446A-94E7-C3AB626CC418}" dt="2019-07-06T05:43:06.893" v="2920"/>
          <ac:picMkLst>
            <pc:docMk/>
            <pc:sldMk cId="962019860" sldId="261"/>
            <ac:picMk id="4" creationId="{BC19AAA3-CAD1-422C-9890-341B9EF0972C}"/>
          </ac:picMkLst>
        </pc:picChg>
        <pc:picChg chg="del">
          <ac:chgData name="진호" userId="308e03c01d2ca245" providerId="Windows Live" clId="Web-{185FFB62-1CFF-446A-94E7-C3AB626CC418}" dt="2019-07-06T05:26:07.776" v="2661"/>
          <ac:picMkLst>
            <pc:docMk/>
            <pc:sldMk cId="962019860" sldId="261"/>
            <ac:picMk id="6" creationId="{3B844F4A-352E-46D8-8145-2E1D3AF847F1}"/>
          </ac:picMkLst>
        </pc:picChg>
        <pc:picChg chg="del">
          <ac:chgData name="진호" userId="308e03c01d2ca245" providerId="Windows Live" clId="Web-{185FFB62-1CFF-446A-94E7-C3AB626CC418}" dt="2019-07-06T05:26:06.244" v="2658"/>
          <ac:picMkLst>
            <pc:docMk/>
            <pc:sldMk cId="962019860" sldId="261"/>
            <ac:picMk id="8" creationId="{FCF4A8EF-79F0-4B7A-920C-24D8D54820AF}"/>
          </ac:picMkLst>
        </pc:picChg>
        <pc:picChg chg="add mod">
          <ac:chgData name="진호" userId="308e03c01d2ca245" providerId="Windows Live" clId="Web-{185FFB62-1CFF-446A-94E7-C3AB626CC418}" dt="2019-07-06T05:49:13.688" v="2968" actId="1076"/>
          <ac:picMkLst>
            <pc:docMk/>
            <pc:sldMk cId="962019860" sldId="261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26:06.713" v="2659"/>
          <ac:picMkLst>
            <pc:docMk/>
            <pc:sldMk cId="962019860" sldId="261"/>
            <ac:picMk id="10" creationId="{947BCF9E-C2AA-46B7-8EE3-3CC556107435}"/>
          </ac:picMkLst>
        </pc:picChg>
        <pc:picChg chg="add mod">
          <ac:chgData name="진호" userId="308e03c01d2ca245" providerId="Windows Live" clId="Web-{185FFB62-1CFF-446A-94E7-C3AB626CC418}" dt="2019-07-06T05:48:56.953" v="2961" actId="1076"/>
          <ac:picMkLst>
            <pc:docMk/>
            <pc:sldMk cId="962019860" sldId="261"/>
            <ac:picMk id="12" creationId="{AAB335A5-15D4-450D-957C-493DECFF45DE}"/>
          </ac:picMkLst>
        </pc:picChg>
        <pc:picChg chg="add mod">
          <ac:chgData name="진호" userId="308e03c01d2ca245" providerId="Windows Live" clId="Web-{185FFB62-1CFF-446A-94E7-C3AB626CC418}" dt="2019-07-06T05:49:00.844" v="2962" actId="1076"/>
          <ac:picMkLst>
            <pc:docMk/>
            <pc:sldMk cId="962019860" sldId="261"/>
            <ac:picMk id="14" creationId="{40B20BF3-973D-415B-9B38-D2F156B818C4}"/>
          </ac:picMkLst>
        </pc:picChg>
      </pc:sldChg>
      <pc:sldChg chg="delSp modSp add replId">
        <pc:chgData name="진호" userId="308e03c01d2ca245" providerId="Windows Live" clId="Web-{185FFB62-1CFF-446A-94E7-C3AB626CC418}" dt="2019-07-06T12:08:35.555" v="4069" actId="20577"/>
        <pc:sldMkLst>
          <pc:docMk/>
          <pc:sldMk cId="1542735249" sldId="262"/>
        </pc:sldMkLst>
        <pc:spChg chg="mod">
          <ac:chgData name="진호" userId="308e03c01d2ca245" providerId="Windows Live" clId="Web-{185FFB62-1CFF-446A-94E7-C3AB626CC418}" dt="2019-07-06T12:08:35.555" v="4069" actId="20577"/>
          <ac:spMkLst>
            <pc:docMk/>
            <pc:sldMk cId="1542735249" sldId="262"/>
            <ac:spMk id="5" creationId="{7F3BA589-0C2E-4051-8F70-1FDB1F7AFB0B}"/>
          </ac:spMkLst>
        </pc:spChg>
        <pc:picChg chg="del">
          <ac:chgData name="진호" userId="308e03c01d2ca245" providerId="Windows Live" clId="Web-{185FFB62-1CFF-446A-94E7-C3AB626CC418}" dt="2019-07-06T05:54:59.185" v="2975"/>
          <ac:picMkLst>
            <pc:docMk/>
            <pc:sldMk cId="1542735249" sldId="262"/>
            <ac:picMk id="9" creationId="{2657E62F-0A7D-474E-AA89-4EB3E360B7DD}"/>
          </ac:picMkLst>
        </pc:picChg>
        <pc:picChg chg="del">
          <ac:chgData name="진호" userId="308e03c01d2ca245" providerId="Windows Live" clId="Web-{185FFB62-1CFF-446A-94E7-C3AB626CC418}" dt="2019-07-06T05:54:56.029" v="2971"/>
          <ac:picMkLst>
            <pc:docMk/>
            <pc:sldMk cId="1542735249" sldId="262"/>
            <ac:picMk id="12" creationId="{AAB335A5-15D4-450D-957C-493DECFF45DE}"/>
          </ac:picMkLst>
        </pc:picChg>
        <pc:picChg chg="del">
          <ac:chgData name="진호" userId="308e03c01d2ca245" providerId="Windows Live" clId="Web-{185FFB62-1CFF-446A-94E7-C3AB626CC418}" dt="2019-07-06T05:54:55.560" v="2970"/>
          <ac:picMkLst>
            <pc:docMk/>
            <pc:sldMk cId="1542735249" sldId="262"/>
            <ac:picMk id="14" creationId="{40B20BF3-973D-415B-9B38-D2F156B818C4}"/>
          </ac:picMkLst>
        </pc:picChg>
      </pc:sldChg>
      <pc:sldChg chg="addSp modSp add replId">
        <pc:chgData name="진호" userId="308e03c01d2ca245" providerId="Windows Live" clId="Web-{185FFB62-1CFF-446A-94E7-C3AB626CC418}" dt="2019-07-06T06:01:52.311" v="3137" actId="1076"/>
        <pc:sldMkLst>
          <pc:docMk/>
          <pc:sldMk cId="4166803630" sldId="263"/>
        </pc:sldMkLst>
        <pc:spChg chg="add mod">
          <ac:chgData name="진호" userId="308e03c01d2ca245" providerId="Windows Live" clId="Web-{185FFB62-1CFF-446A-94E7-C3AB626CC418}" dt="2019-07-06T06:01:52.311" v="3137" actId="1076"/>
          <ac:spMkLst>
            <pc:docMk/>
            <pc:sldMk cId="4166803630" sldId="263"/>
            <ac:spMk id="2" creationId="{5D9BB26F-D1BD-4AD6-A699-C2884BB7B6C8}"/>
          </ac:spMkLst>
        </pc:spChg>
        <pc:spChg chg="mod">
          <ac:chgData name="진호" userId="308e03c01d2ca245" providerId="Windows Live" clId="Web-{185FFB62-1CFF-446A-94E7-C3AB626CC418}" dt="2019-07-06T06:01:30.450" v="3122" actId="20577"/>
          <ac:spMkLst>
            <pc:docMk/>
            <pc:sldMk cId="4166803630" sldId="263"/>
            <ac:spMk id="5" creationId="{7F3BA589-0C2E-4051-8F70-1FDB1F7AFB0B}"/>
          </ac:spMkLst>
        </pc:spChg>
      </pc:sldChg>
      <pc:sldChg chg="addSp modSp add replId">
        <pc:chgData name="진호" userId="308e03c01d2ca245" providerId="Windows Live" clId="Web-{185FFB62-1CFF-446A-94E7-C3AB626CC418}" dt="2019-07-06T12:07:49.412" v="4046" actId="20577"/>
        <pc:sldMkLst>
          <pc:docMk/>
          <pc:sldMk cId="2916562085" sldId="264"/>
        </pc:sldMkLst>
        <pc:spChg chg="mod">
          <ac:chgData name="진호" userId="308e03c01d2ca245" providerId="Windows Live" clId="Web-{185FFB62-1CFF-446A-94E7-C3AB626CC418}" dt="2019-07-06T12:07:49.412" v="4046" actId="20577"/>
          <ac:spMkLst>
            <pc:docMk/>
            <pc:sldMk cId="2916562085" sldId="264"/>
            <ac:spMk id="5" creationId="{7F3BA589-0C2E-4051-8F70-1FDB1F7AFB0B}"/>
          </ac:spMkLst>
        </pc:spChg>
        <pc:picChg chg="add mod">
          <ac:chgData name="진호" userId="308e03c01d2ca245" providerId="Windows Live" clId="Web-{185FFB62-1CFF-446A-94E7-C3AB626CC418}" dt="2019-07-06T12:06:34.861" v="3935" actId="14100"/>
          <ac:picMkLst>
            <pc:docMk/>
            <pc:sldMk cId="2916562085" sldId="264"/>
            <ac:picMk id="2" creationId="{E22C8EB7-3209-4A43-BB7C-E1109AD3449D}"/>
          </ac:picMkLst>
        </pc:picChg>
        <pc:picChg chg="add mod">
          <ac:chgData name="진호" userId="308e03c01d2ca245" providerId="Windows Live" clId="Web-{185FFB62-1CFF-446A-94E7-C3AB626CC418}" dt="2019-07-06T12:06:29.986" v="3934" actId="1076"/>
          <ac:picMkLst>
            <pc:docMk/>
            <pc:sldMk cId="2916562085" sldId="264"/>
            <ac:picMk id="6" creationId="{EB750C76-F198-467A-B51E-653FDD2415D5}"/>
          </ac:picMkLst>
        </pc:picChg>
      </pc:sldChg>
      <pc:sldChg chg="addSp delSp modSp add ord replId">
        <pc:chgData name="진호" userId="308e03c01d2ca245" providerId="Windows Live" clId="Web-{185FFB62-1CFF-446A-94E7-C3AB626CC418}" dt="2019-07-06T12:42:27.274" v="4300" actId="1076"/>
        <pc:sldMkLst>
          <pc:docMk/>
          <pc:sldMk cId="628220303" sldId="265"/>
        </pc:sldMkLst>
        <pc:spChg chg="mod">
          <ac:chgData name="진호" userId="308e03c01d2ca245" providerId="Windows Live" clId="Web-{185FFB62-1CFF-446A-94E7-C3AB626CC418}" dt="2019-07-06T12:42:09.601" v="4291" actId="20577"/>
          <ac:spMkLst>
            <pc:docMk/>
            <pc:sldMk cId="628220303" sldId="265"/>
            <ac:spMk id="5" creationId="{7F3BA589-0C2E-4051-8F70-1FDB1F7AFB0B}"/>
          </ac:spMkLst>
        </pc:spChg>
        <pc:spChg chg="add del mod">
          <ac:chgData name="진호" userId="308e03c01d2ca245" providerId="Windows Live" clId="Web-{185FFB62-1CFF-446A-94E7-C3AB626CC418}" dt="2019-07-06T12:33:41.746" v="4187"/>
          <ac:spMkLst>
            <pc:docMk/>
            <pc:sldMk cId="628220303" sldId="265"/>
            <ac:spMk id="6" creationId="{922AE414-808F-4D96-857A-722968AB04CE}"/>
          </ac:spMkLst>
        </pc:spChg>
        <pc:picChg chg="add del mod">
          <ac:chgData name="진호" userId="308e03c01d2ca245" providerId="Windows Live" clId="Web-{185FFB62-1CFF-446A-94E7-C3AB626CC418}" dt="2019-07-06T12:33:39.511" v="4186"/>
          <ac:picMkLst>
            <pc:docMk/>
            <pc:sldMk cId="628220303" sldId="265"/>
            <ac:picMk id="2" creationId="{359F615C-6614-46C3-B47A-E2B33CAB4B95}"/>
          </ac:picMkLst>
        </pc:picChg>
        <pc:picChg chg="add mod">
          <ac:chgData name="진호" userId="308e03c01d2ca245" providerId="Windows Live" clId="Web-{185FFB62-1CFF-446A-94E7-C3AB626CC418}" dt="2019-07-06T12:42:20.868" v="4297" actId="14100"/>
          <ac:picMkLst>
            <pc:docMk/>
            <pc:sldMk cId="628220303" sldId="265"/>
            <ac:picMk id="7" creationId="{A2131C46-B1D1-46D9-888A-7ED2015D35A6}"/>
          </ac:picMkLst>
        </pc:picChg>
        <pc:picChg chg="add mod">
          <ac:chgData name="진호" userId="308e03c01d2ca245" providerId="Windows Live" clId="Web-{185FFB62-1CFF-446A-94E7-C3AB626CC418}" dt="2019-07-06T12:42:16.055" v="4295" actId="14100"/>
          <ac:picMkLst>
            <pc:docMk/>
            <pc:sldMk cId="628220303" sldId="265"/>
            <ac:picMk id="9" creationId="{157F2295-C021-4927-9DE9-3FE132F1A493}"/>
          </ac:picMkLst>
        </pc:picChg>
        <pc:picChg chg="add mod">
          <ac:chgData name="진호" userId="308e03c01d2ca245" providerId="Windows Live" clId="Web-{185FFB62-1CFF-446A-94E7-C3AB626CC418}" dt="2019-07-06T12:42:27.274" v="4300" actId="1076"/>
          <ac:picMkLst>
            <pc:docMk/>
            <pc:sldMk cId="628220303" sldId="265"/>
            <ac:picMk id="11" creationId="{5FC16901-5C17-4E1E-9B9A-F3E97257395E}"/>
          </ac:picMkLst>
        </pc:picChg>
      </pc:sldChg>
      <pc:sldChg chg="modSp add ord replId">
        <pc:chgData name="진호" userId="308e03c01d2ca245" providerId="Windows Live" clId="Web-{185FFB62-1CFF-446A-94E7-C3AB626CC418}" dt="2019-07-06T13:23:06.656" v="5135" actId="20577"/>
        <pc:sldMkLst>
          <pc:docMk/>
          <pc:sldMk cId="224612172" sldId="266"/>
        </pc:sldMkLst>
        <pc:spChg chg="mod">
          <ac:chgData name="진호" userId="308e03c01d2ca245" providerId="Windows Live" clId="Web-{185FFB62-1CFF-446A-94E7-C3AB626CC418}" dt="2019-07-06T13:23:06.656" v="5135" actId="20577"/>
          <ac:spMkLst>
            <pc:docMk/>
            <pc:sldMk cId="224612172" sldId="266"/>
            <ac:spMk id="5" creationId="{7F3BA589-0C2E-4051-8F70-1FDB1F7AFB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468985" cy="6377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Semantic Segmentation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자동차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사람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도로 구분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. </a:t>
            </a:r>
            <a:r>
              <a:rPr lang="en-US" altLang="ko-KR" sz="1400" dirty="0"/>
              <a:t>pixel</a:t>
            </a:r>
            <a:r>
              <a:rPr lang="ko-KR" altLang="en-US" sz="1400" dirty="0"/>
              <a:t>들을 </a:t>
            </a:r>
            <a:r>
              <a:rPr lang="en-US" altLang="ko-KR" sz="1400" dirty="0"/>
              <a:t>class</a:t>
            </a:r>
            <a:r>
              <a:rPr lang="ko-KR" altLang="en-US" sz="1400" dirty="0"/>
              <a:t>단위로 </a:t>
            </a:r>
            <a:r>
              <a:rPr lang="ko-KR" altLang="en-US" sz="1400" dirty="0" smtClean="0"/>
              <a:t>구별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자동차 겹치면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개로 인식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Instance Segmentation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자동차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사람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도로 구분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. </a:t>
            </a:r>
            <a:r>
              <a:rPr lang="en-US" altLang="ko-KR" sz="1400" dirty="0"/>
              <a:t>pixel</a:t>
            </a:r>
            <a:r>
              <a:rPr lang="ko-KR" altLang="en-US" sz="1400" dirty="0"/>
              <a:t>들을 </a:t>
            </a:r>
            <a:r>
              <a:rPr lang="en-US" altLang="ko-KR" sz="1400" dirty="0" smtClean="0"/>
              <a:t>class</a:t>
            </a:r>
            <a:r>
              <a:rPr lang="ko-KR" altLang="en-US" sz="1400" dirty="0"/>
              <a:t>단위로 </a:t>
            </a:r>
            <a:r>
              <a:rPr lang="ko-KR" altLang="en-US" sz="1400" dirty="0" smtClean="0"/>
              <a:t>구별하면서 같은 </a:t>
            </a:r>
            <a:r>
              <a:rPr lang="en-US" altLang="ko-KR" sz="1400" dirty="0" smtClean="0"/>
              <a:t>class </a:t>
            </a:r>
            <a:r>
              <a:rPr lang="ko-KR" altLang="en-US" sz="1400" dirty="0" smtClean="0"/>
              <a:t>내 </a:t>
            </a:r>
            <a:r>
              <a:rPr lang="en-US" altLang="ko-KR" sz="1400" dirty="0" err="1" smtClean="0"/>
              <a:t>instance_id</a:t>
            </a:r>
            <a:r>
              <a:rPr lang="ko-KR" altLang="en-US" sz="1400" dirty="0" smtClean="0"/>
              <a:t>별로 구분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자동차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겹쳐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있어도 각각의 객체로 분리함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object detection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 기본으로 필요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 -&gt; Mask R CNN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Object Detection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Boundary box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치고 사물 구분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(Classification + Location)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Panoptic Segmentation : </a:t>
            </a:r>
            <a:r>
              <a:rPr lang="en-US" altLang="ko-KR" sz="1400" dirty="0" smtClean="0"/>
              <a:t>Semantic </a:t>
            </a:r>
            <a:r>
              <a:rPr lang="en-US" altLang="ko-KR" sz="1400" dirty="0"/>
              <a:t>Segmentation</a:t>
            </a:r>
            <a:r>
              <a:rPr lang="ko-KR" altLang="en-US" sz="1400" dirty="0"/>
              <a:t>과 </a:t>
            </a:r>
            <a:r>
              <a:rPr lang="en-US" altLang="ko-KR" sz="1400" dirty="0"/>
              <a:t>Instance Segmentation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융합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Face Alignment : </a:t>
            </a:r>
            <a:r>
              <a:rPr lang="ko-KR" altLang="en-US" sz="1400" dirty="0" smtClean="0"/>
              <a:t>디지털 </a:t>
            </a:r>
            <a:r>
              <a:rPr lang="ko-KR" altLang="en-US" sz="1400" dirty="0"/>
              <a:t>이미지에서 얼굴의 </a:t>
            </a:r>
            <a:r>
              <a:rPr lang="ko-KR" altLang="en-US" sz="1400" dirty="0" smtClean="0"/>
              <a:t>기하학적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ko-KR" altLang="en-US" sz="1400" dirty="0" smtClean="0"/>
              <a:t>        구조를 </a:t>
            </a:r>
            <a:r>
              <a:rPr lang="ko-KR" altLang="en-US" sz="1400" dirty="0"/>
              <a:t>확인하고 </a:t>
            </a:r>
            <a:r>
              <a:rPr lang="en-US" altLang="ko-KR" sz="1400" dirty="0" smtClean="0"/>
              <a:t>transition, scale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rotation</a:t>
            </a:r>
            <a:r>
              <a:rPr lang="ko-KR" altLang="en-US" sz="1400" dirty="0" smtClean="0"/>
              <a:t>을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</a:t>
            </a:r>
            <a:r>
              <a:rPr lang="ko-KR" altLang="en-US" sz="1400" dirty="0" smtClean="0"/>
              <a:t>기준으로 얼굴의 </a:t>
            </a:r>
            <a:r>
              <a:rPr lang="ko-KR" altLang="en-US" sz="1400" dirty="0"/>
              <a:t>표준 정렬을 </a:t>
            </a:r>
            <a:r>
              <a:rPr lang="ko-KR" altLang="en-US" sz="1400" dirty="0" smtClean="0"/>
              <a:t>얻는 알고리즘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Style Transfer : </a:t>
            </a:r>
            <a:r>
              <a:rPr lang="ko-KR" altLang="en-US" sz="1400" dirty="0" smtClean="0"/>
              <a:t>두 </a:t>
            </a:r>
            <a:r>
              <a:rPr lang="ko-KR" altLang="en-US" sz="1400" dirty="0"/>
              <a:t>영상</a:t>
            </a:r>
            <a:r>
              <a:rPr lang="en-US" altLang="ko-KR" sz="1400" dirty="0"/>
              <a:t>(content image &amp; style image</a:t>
            </a:r>
            <a:r>
              <a:rPr lang="en-US" altLang="ko-KR" sz="1400" dirty="0" smtClean="0"/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이 </a:t>
            </a:r>
            <a:r>
              <a:rPr lang="ko-KR" altLang="en-US" sz="1400" dirty="0"/>
              <a:t>주어졌을 때 그 이미지의 주된 </a:t>
            </a:r>
            <a:r>
              <a:rPr lang="ko-KR" altLang="en-US" sz="1400" dirty="0" smtClean="0"/>
              <a:t>형태는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content </a:t>
            </a:r>
            <a:r>
              <a:rPr lang="en-US" altLang="ko-KR" sz="1400" dirty="0"/>
              <a:t>image</a:t>
            </a:r>
            <a:r>
              <a:rPr lang="ko-KR" altLang="en-US" sz="1400" dirty="0"/>
              <a:t>와 유사하게 </a:t>
            </a:r>
            <a:r>
              <a:rPr lang="ko-KR" altLang="en-US" sz="1400" dirty="0" smtClean="0"/>
              <a:t>유지하면서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스타일만 </a:t>
            </a:r>
            <a:r>
              <a:rPr lang="ko-KR" altLang="en-US" sz="1400" dirty="0"/>
              <a:t>우리가 원하는 </a:t>
            </a:r>
            <a:r>
              <a:rPr lang="en-US" altLang="ko-KR" sz="1400" dirty="0"/>
              <a:t>style image</a:t>
            </a:r>
            <a:r>
              <a:rPr lang="ko-KR" altLang="en-US" sz="1400" dirty="0"/>
              <a:t>와 </a:t>
            </a:r>
            <a:r>
              <a:rPr lang="ko-KR" altLang="en-US" sz="1400" dirty="0" smtClean="0"/>
              <a:t>유사하게</a:t>
            </a:r>
            <a:endParaRPr lang="en-US" altLang="ko-KR" sz="1400" dirty="0" smtClean="0"/>
          </a:p>
          <a:p>
            <a:pPr algn="l">
              <a:lnSpc>
                <a:spcPct val="11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바꾸는 </a:t>
            </a:r>
            <a:r>
              <a:rPr lang="ko-KR" altLang="en-US" sz="1400" dirty="0" smtClean="0"/>
              <a:t>것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5" y="1919288"/>
            <a:ext cx="4734493" cy="23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53" y="4228264"/>
            <a:ext cx="4426267" cy="231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13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84936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2&gt;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DoG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만들기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DoG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(Different of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gaussian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: Gaussian -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edge detector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96315"/>
            <a:ext cx="39433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58590"/>
            <a:ext cx="4578046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23850" y="3476625"/>
            <a:ext cx="941451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Scale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별로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5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장의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Gaussian filter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서로 순차적으로 빼서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DoG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만듬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5391150" y="4459605"/>
            <a:ext cx="317373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4 scaling x 4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DoG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image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= 16 image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004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6747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3 &gt;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찾기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현재 이미지의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target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이웃과 비교해보고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다른 이미지의 동일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target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과도 비교해서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maxima, minima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인 것이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                                                     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있으면 현재 이미지의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target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자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표시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23850" y="3171825"/>
            <a:ext cx="941451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4&gt;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제외한 것을 제거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꼭지점 찾기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Dog 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현재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픽셀에서 광도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(magnitude of the intensity)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가 특정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값 이하인 것은 제거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에지와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flat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한 것은 제거하고 코너만 남김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축과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Y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축의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통하여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둘다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값이 크면 남김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23926"/>
            <a:ext cx="3729990" cy="21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4257499"/>
            <a:ext cx="4095751" cy="232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5031105" y="4683014"/>
            <a:ext cx="317373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Flat :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둘다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가 작음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Edge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한쪽만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가 큼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96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6747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5 &gt;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orientations 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방향성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주위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모아 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point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에서의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magnitude(m(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angle(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쎄타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))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계산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323850" y="3171825"/>
            <a:ext cx="941451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6&gt; Generating Features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특징 생성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8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bin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Histogram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생성한다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. (0~44, 45~89, …, 320~359)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16 Dog image x 8 Bin Histogram = 128D vector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생성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Fingerprint)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7713345" y="3552921"/>
            <a:ext cx="1586865" cy="353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8 Bin histogram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922256"/>
            <a:ext cx="3402329" cy="208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4222443"/>
            <a:ext cx="4107180" cy="239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1071840"/>
            <a:ext cx="4564381" cy="233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>
            <a:endCxn id="9" idx="0"/>
          </p:cNvCxnSpPr>
          <p:nvPr/>
        </p:nvCxnSpPr>
        <p:spPr>
          <a:xfrm>
            <a:off x="8336280" y="2941320"/>
            <a:ext cx="170498" cy="61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4644390" y="4558665"/>
            <a:ext cx="509397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마지막으로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L1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또는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L2 distance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사용하여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2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간 거리를 계산하고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가장 가까운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매칭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point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선정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39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6747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HOG (Histogram of Oriented Gradients)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Feature extraction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위하여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gradients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방향 분포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(distribution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of directions of gradients)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사용하는 기법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&lt;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Preprocessing&gt;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 이미지 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crop &amp; resize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64x128 initial size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93663" y="4335779"/>
            <a:ext cx="9414510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&lt;HOG Step 1&gt;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x-gradient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y-gradient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생성하고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Magnitude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angle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계산한다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4" y="1303019"/>
            <a:ext cx="4376738" cy="237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37" y="3673752"/>
            <a:ext cx="4374832" cy="280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67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6747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&lt;HOG Step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2&gt;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전체 이미지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(64x128)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8x8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단위의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cell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나누고 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8x16 cells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cell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 Magnitude(8x8)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Gradient Direction(8x8)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계산한다 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8x8x2 = 128 values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3970019"/>
            <a:ext cx="4707255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&lt;HOG Step 2&gt;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9 Bin Histogram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생성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(0, 20, …, 160)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Magnitude of angle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bin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경계값이면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반반 들어감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3" y="1381640"/>
            <a:ext cx="4383405" cy="24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91" y="3115852"/>
            <a:ext cx="5083802" cy="33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6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139834" y="160020"/>
            <a:ext cx="96747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&lt;HOG Step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3&gt;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(8x8 pixel) Cell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4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개로 묶어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normalization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한다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(16x16 kernel, 1 stride, no padding)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효과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overall lighting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효과를 제거하기 위해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L2 normalization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효과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    → 결과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7x15 image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97482" y="4449459"/>
            <a:ext cx="4914598" cy="2233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&lt;HOG Step 4&gt;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Normalization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Final feature vector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개로 합쳐짐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 cell = 1 histogram x 9 bins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4 cell = 4 x (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1 histogram x 9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bins) = 36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최종 이미지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Vector size : 7 x 15 x 36 = 3780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2" y="1584596"/>
            <a:ext cx="4574837" cy="2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560" y="3672840"/>
            <a:ext cx="4612556" cy="30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31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468985" cy="6377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Low Level Vision in CV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Brightness, Length, Image preprocessing(Image Sharpening, Noise reduction)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Mid Level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Vision in CV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Image reconstruction, depth/motion estimation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High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Level Vision in CV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추론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(category detection, activity recognition)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CV Challenge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Viewpoint variation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동일 대상에 대해 다양한 각도의 이미지를 구별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Scale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동일 대상을 다른 크기로 주어질 때 구분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Illumination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밝기가 어두울 때 대상 구분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Occlusion : 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교합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대상이 다른 대상과 섞여 있을 때 구분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방석 및 고양이 꼬리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Deformation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동일한 대상이 여러 형태로 존재할 때 구분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누운 고양이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일어선 고양이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Background clutter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대상과 배경이 비슷한 형태일 때 구분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Different resolution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동일한 대상이 다른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Resolution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일 때 구분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Intra-class variation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동일한 대상이 여러 형태로 존재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의자가 특이하게 생김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CV Application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OCR : Optical Character Recognition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사진에서 글자 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Biometrics / Fingerprinting recognition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지문인식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Spoof fingerprint detection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지문 도용 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Biometrics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/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Face recognition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얼굴인식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Biometrics /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Iris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recognition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홍채인식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Self-driving car :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자율주행차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Advanced driver-assistance systems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향상된 주행보조시스템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(LIDAR : Light Detection and Range)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Unattended convenience store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무인 점포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49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468985" cy="6377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Real-time facial recognition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실시간 얼굴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인식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Annotation tool : labeling tool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Diagnosis / Prediction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질병 진단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/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예측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Artistic images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일반 이미지를 예술적 요소를 통해 변화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Fake information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가짜 그림 생성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(GAN)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Image as functions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함수로써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image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2-dim ~ m-dim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표현가능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f(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position(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에서의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intensity 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광도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휘도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나타냄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사각형 표시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- f : [1,H] x [1,W]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[0,255]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color image : f(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 = [r(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), g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), b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x,y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)]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Image as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discrete functions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이미지는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digital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이고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integer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matrix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표현됨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(image = big grid of numbers in [0,255])</a:t>
            </a:r>
          </a:p>
          <a:p>
            <a:pPr algn="l">
              <a:lnSpc>
                <a:spcPct val="110000"/>
              </a:lnSpc>
            </a:pPr>
            <a:r>
              <a:rPr lang="ko-KR" altLang="ko-KR" sz="1400" dirty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filtering 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 픽셀 값의 조합으로 새로운 이미지를 만드는 것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Enhance and image :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denoise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resize  -&gt;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향상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Extract information : texture, edges    -&gt;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정보 추출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Detect patterns : template matching   -&gt;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패턴 검출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67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468985" cy="6377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Moving average filter : 3x3 window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이웃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average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- Smoothing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효과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6" y="734378"/>
            <a:ext cx="4546799" cy="291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74" y="1062038"/>
            <a:ext cx="4734492" cy="344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65" y="3649980"/>
            <a:ext cx="4544455" cy="264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08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9468985" cy="1592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3x3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필터의 오른쪽 중간에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주면 효과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왼쪽으로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 shift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" y="730513"/>
            <a:ext cx="4153377" cy="24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" y="4174808"/>
            <a:ext cx="4269105" cy="230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3721418"/>
            <a:ext cx="9468985" cy="1592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3x3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9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나누면 효과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Blur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81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5" y="243840"/>
            <a:ext cx="4805546" cy="93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3x3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필터의 오른쪽 중간에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주면 효과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왼쪽으로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1 shift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" y="1024890"/>
            <a:ext cx="4153377" cy="24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" y="4273868"/>
            <a:ext cx="4269105" cy="230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5" y="3584258"/>
            <a:ext cx="4645526" cy="796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3x3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9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로 나누면 효과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Blur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23" y="1024890"/>
            <a:ext cx="4010977" cy="24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5024254" y="236220"/>
            <a:ext cx="4805546" cy="93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원본에서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Blurring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이미지를 빼서 원본에 더하면 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Sharpening (Edge detection)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효과 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5100454" y="3584258"/>
            <a:ext cx="4645526" cy="796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filter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예제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원본에서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Smoothed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빼면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detail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detail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더하면 → 이미지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Sharpened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23" y="4273867"/>
            <a:ext cx="3975338" cy="230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76801" y="182880"/>
            <a:ext cx="4930139" cy="65227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30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6375265" cy="93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Median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Target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을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3x3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median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값으로 대체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노이즈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제거 효과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선명해 짐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3302318"/>
            <a:ext cx="7434445" cy="796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Gaussian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필터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Target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 표준편차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델타 값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만큼의 가중치를 줌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Blurring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효과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9" y="974409"/>
            <a:ext cx="4085271" cy="219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" y="4042410"/>
            <a:ext cx="4884420" cy="244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1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84936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Gaussian pyramid : pixel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손실 없이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fine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  <a:cs typeface="+mn-lt"/>
              </a:rPr>
              <a:t>downsample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(1/2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¼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>
                <a:latin typeface="Malgun Gothic"/>
                <a:ea typeface="Malgun Gothic"/>
                <a:cs typeface="+mn-lt"/>
              </a:rPr>
              <a:t>1/8)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하는 기법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①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Gaussian blurring (Gaussian filter)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②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subsampling (1,3,5,7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형태로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pixel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추출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→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Convolution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은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scale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 대응이 안 되므로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여러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size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의 이미지를 미리 만들어 필터에 넣기 위함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" y="1943100"/>
            <a:ext cx="6518270" cy="427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5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231274" y="243840"/>
            <a:ext cx="84936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ko-KR" sz="1400" dirty="0" smtClean="0">
                <a:latin typeface="Malgun Gothic"/>
                <a:ea typeface="Malgun Gothic"/>
                <a:cs typeface="+mn-lt"/>
              </a:rPr>
              <a:t>●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SIFT : Scale-Invariant Feature Transform 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목적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Object Detection)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Rule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기반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feature extraction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알고리즘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(CNN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아님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image scale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과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rotation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에도 변하지 않는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(invariant)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특징 추출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    과정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keypoint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꼭지점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추출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꼭지점에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feature vector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부여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원본과 꼭지점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매칭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장점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크기가 달라도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매칭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(Scale &amp; Location Robust even rotation)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11257"/>
            <a:ext cx="3672840" cy="271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="" xmlns:a16="http://schemas.microsoft.com/office/drawing/2014/main" id="{7F3BA589-0C2E-4051-8F70-1FDB1F7AFB0B}"/>
              </a:ext>
            </a:extLst>
          </p:cNvPr>
          <p:cNvSpPr txBox="1">
            <a:spLocks/>
          </p:cNvSpPr>
          <p:nvPr/>
        </p:nvSpPr>
        <p:spPr>
          <a:xfrm>
            <a:off x="96587" y="2461260"/>
            <a:ext cx="8493626" cy="2118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&lt;SIFT Step 1&gt;  Multi-scale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이미지 만들기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→ 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각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scale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별로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5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Gaussian filter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를 적용하여</a:t>
            </a: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   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upsample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sz="1400" dirty="0" err="1" smtClean="0">
                <a:latin typeface="Malgun Gothic"/>
                <a:ea typeface="Malgun Gothic"/>
                <a:cs typeface="+mn-lt"/>
              </a:rPr>
              <a:t>downsample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 dirty="0" err="1" smtClean="0">
                <a:latin typeface="Malgun Gothic"/>
                <a:ea typeface="Malgun Gothic"/>
                <a:cs typeface="+mn-lt"/>
              </a:rPr>
              <a:t>만듬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(4</a:t>
            </a:r>
            <a:r>
              <a:rPr lang="ko-KR" altLang="en-US" sz="1400" dirty="0" smtClean="0">
                <a:latin typeface="Malgun Gothic"/>
                <a:ea typeface="Malgun Gothic"/>
                <a:cs typeface="+mn-lt"/>
              </a:rPr>
              <a:t>개의 </a:t>
            </a: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scaling x 5 Gaussian Filter)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lang="en-US" altLang="ko-KR" sz="1400" dirty="0" smtClean="0">
                <a:latin typeface="Malgun Gothic"/>
                <a:ea typeface="Malgun Gothic"/>
                <a:cs typeface="+mn-lt"/>
              </a:rPr>
              <a:t> </a:t>
            </a: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  <a:p>
            <a:pPr algn="l">
              <a:lnSpc>
                <a:spcPct val="110000"/>
              </a:lnSpc>
            </a:pPr>
            <a:endParaRPr lang="en-US" altLang="ko-KR" sz="1400" dirty="0" smtClean="0">
              <a:latin typeface="Malgun Gothic"/>
              <a:ea typeface="Malgun Gothic"/>
              <a:cs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7" y="3718560"/>
            <a:ext cx="4699588" cy="271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31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1297</Words>
  <Application>Microsoft Office PowerPoint</Application>
  <PresentationFormat>A4 용지(210x297mm)</PresentationFormat>
  <Paragraphs>122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PC</cp:lastModifiedBy>
  <cp:revision>36</cp:revision>
  <dcterms:created xsi:type="dcterms:W3CDTF">2012-07-30T17:18:39Z</dcterms:created>
  <dcterms:modified xsi:type="dcterms:W3CDTF">2019-07-29T15:46:41Z</dcterms:modified>
</cp:coreProperties>
</file>